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Klein Bold" charset="1" panose="02000503060000020004"/>
      <p:regular r:id="rId16"/>
    </p:embeddedFont>
    <p:embeddedFont>
      <p:font typeface="Helios" charset="1" panose="020B0504020202020204"/>
      <p:regular r:id="rId17"/>
    </p:embeddedFont>
    <p:embeddedFont>
      <p:font typeface="Helios Bold" charset="1" panose="020B0704020202020204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jpe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38079" y="4351413"/>
            <a:ext cx="12180183" cy="4361239"/>
            <a:chOff x="0" y="0"/>
            <a:chExt cx="16240244" cy="58149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6240244" cy="48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AGILE METHODOLGIES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07383"/>
              <a:ext cx="1575781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Ananya K 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7438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52870" y="4535487"/>
            <a:ext cx="627817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37152" y="4003358"/>
            <a:ext cx="6053399" cy="6053399"/>
          </a:xfrm>
          <a:custGeom>
            <a:avLst/>
            <a:gdLst/>
            <a:ahLst/>
            <a:cxnLst/>
            <a:rect r="r" b="b" t="t" l="l"/>
            <a:pathLst>
              <a:path h="6053399" w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7152" y="815203"/>
            <a:ext cx="14163899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Software Development Lifecycle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3203" y="5636232"/>
            <a:ext cx="9418915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What is Software Development Lifecycle?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SDLC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61377" y="-265704"/>
            <a:ext cx="9258300" cy="9258300"/>
            <a:chOff x="0" y="0"/>
            <a:chExt cx="12344400" cy="12344400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357238" y="1357238"/>
              <a:ext cx="9629925" cy="9629925"/>
            </a:xfrm>
            <a:custGeom>
              <a:avLst/>
              <a:gdLst/>
              <a:ahLst/>
              <a:cxnLst/>
              <a:rect r="r" b="b" t="t" l="l"/>
              <a:pathLst>
                <a:path h="9629925" w="9629925">
                  <a:moveTo>
                    <a:pt x="0" y="0"/>
                  </a:moveTo>
                  <a:lnTo>
                    <a:pt x="9629924" y="0"/>
                  </a:lnTo>
                  <a:lnTo>
                    <a:pt x="9629924" y="9629924"/>
                  </a:lnTo>
                  <a:lnTo>
                    <a:pt x="0" y="962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31562" y="1231562"/>
              <a:ext cx="9629925" cy="9629925"/>
            </a:xfrm>
            <a:custGeom>
              <a:avLst/>
              <a:gdLst/>
              <a:ahLst/>
              <a:cxnLst/>
              <a:rect r="r" b="b" t="t" l="l"/>
              <a:pathLst>
                <a:path h="9629925" w="9629925">
                  <a:moveTo>
                    <a:pt x="0" y="0"/>
                  </a:moveTo>
                  <a:lnTo>
                    <a:pt x="9629924" y="0"/>
                  </a:lnTo>
                  <a:lnTo>
                    <a:pt x="9629924" y="9629924"/>
                  </a:lnTo>
                  <a:lnTo>
                    <a:pt x="0" y="962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78631" y="2284209"/>
            <a:ext cx="4023792" cy="4158473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1676" t="0" r="-167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77474" y="6827647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9105" y="933450"/>
            <a:ext cx="9486966" cy="148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49"/>
              </a:lnSpc>
            </a:pPr>
            <a:r>
              <a:rPr lang="en-US" sz="9114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AGILE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105" y="2452846"/>
            <a:ext cx="8300649" cy="42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306" indent="-373153" lvl="1">
              <a:lnSpc>
                <a:spcPts val="4839"/>
              </a:lnSpc>
              <a:buFont typeface="Arial"/>
              <a:buChar char="•"/>
            </a:pPr>
            <a:r>
              <a:rPr lang="en-US" b="true" sz="3456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Ken Schwaber</a:t>
            </a: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and </a:t>
            </a:r>
            <a:r>
              <a:rPr lang="en-US" b="true" sz="3456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Jeff Sutherland</a:t>
            </a: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.</a:t>
            </a:r>
          </a:p>
          <a:p>
            <a:pPr algn="l" marL="746306" indent="-373153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Agile manifesto - 2001</a:t>
            </a:r>
          </a:p>
          <a:p>
            <a:pPr algn="l" marL="746306" indent="-373153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Snowbird, Utah</a:t>
            </a:r>
          </a:p>
          <a:p>
            <a:pPr algn="l" marL="746306" indent="-373153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Agile - ability to move quickly and easily.</a:t>
            </a:r>
          </a:p>
          <a:p>
            <a:pPr algn="l" marL="746306" indent="-373153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Agile has 4 manifestos and 12 principles.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3764" y="2192019"/>
            <a:ext cx="1049608" cy="1049608"/>
          </a:xfrm>
          <a:custGeom>
            <a:avLst/>
            <a:gdLst/>
            <a:ahLst/>
            <a:cxnLst/>
            <a:rect r="r" b="b" t="t" l="l"/>
            <a:pathLst>
              <a:path h="1049608" w="1049608">
                <a:moveTo>
                  <a:pt x="0" y="0"/>
                </a:moveTo>
                <a:lnTo>
                  <a:pt x="1049608" y="0"/>
                </a:lnTo>
                <a:lnTo>
                  <a:pt x="1049608" y="1049607"/>
                </a:lnTo>
                <a:lnTo>
                  <a:pt x="0" y="1049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425" y="2294903"/>
            <a:ext cx="829823" cy="829823"/>
          </a:xfrm>
          <a:custGeom>
            <a:avLst/>
            <a:gdLst/>
            <a:ahLst/>
            <a:cxnLst/>
            <a:rect r="r" b="b" t="t" l="l"/>
            <a:pathLst>
              <a:path h="829823" w="829823">
                <a:moveTo>
                  <a:pt x="0" y="0"/>
                </a:moveTo>
                <a:lnTo>
                  <a:pt x="829822" y="0"/>
                </a:lnTo>
                <a:lnTo>
                  <a:pt x="829822" y="829822"/>
                </a:lnTo>
                <a:lnTo>
                  <a:pt x="0" y="82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67002"/>
            <a:ext cx="221272" cy="313659"/>
          </a:xfrm>
          <a:custGeom>
            <a:avLst/>
            <a:gdLst/>
            <a:ahLst/>
            <a:cxnLst/>
            <a:rect r="r" b="b" t="t" l="l"/>
            <a:pathLst>
              <a:path h="313659" w="221272">
                <a:moveTo>
                  <a:pt x="0" y="0"/>
                </a:moveTo>
                <a:lnTo>
                  <a:pt x="221272" y="0"/>
                </a:lnTo>
                <a:lnTo>
                  <a:pt x="221272" y="313659"/>
                </a:lnTo>
                <a:lnTo>
                  <a:pt x="0" y="313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0467" y="3655343"/>
            <a:ext cx="11803410" cy="4918087"/>
          </a:xfrm>
          <a:custGeom>
            <a:avLst/>
            <a:gdLst/>
            <a:ahLst/>
            <a:cxnLst/>
            <a:rect r="r" b="b" t="t" l="l"/>
            <a:pathLst>
              <a:path h="4918087" w="11803410">
                <a:moveTo>
                  <a:pt x="0" y="0"/>
                </a:moveTo>
                <a:lnTo>
                  <a:pt x="11803410" y="0"/>
                </a:lnTo>
                <a:lnTo>
                  <a:pt x="11803410" y="4918088"/>
                </a:lnTo>
                <a:lnTo>
                  <a:pt x="0" y="49180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9842" y="2115819"/>
            <a:ext cx="642004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What is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Agile?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8411" y="5247273"/>
            <a:ext cx="679177" cy="679177"/>
          </a:xfrm>
          <a:custGeom>
            <a:avLst/>
            <a:gdLst/>
            <a:ahLst/>
            <a:cxnLst/>
            <a:rect r="r" b="b" t="t" l="l"/>
            <a:pathLst>
              <a:path h="679177" w="679177">
                <a:moveTo>
                  <a:pt x="0" y="0"/>
                </a:moveTo>
                <a:lnTo>
                  <a:pt x="679177" y="0"/>
                </a:lnTo>
                <a:lnTo>
                  <a:pt x="679177" y="679177"/>
                </a:lnTo>
                <a:lnTo>
                  <a:pt x="0" y="67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449" y="2321983"/>
            <a:ext cx="9395613" cy="6936317"/>
          </a:xfrm>
          <a:custGeom>
            <a:avLst/>
            <a:gdLst/>
            <a:ahLst/>
            <a:cxnLst/>
            <a:rect r="r" b="b" t="t" l="l"/>
            <a:pathLst>
              <a:path h="6936317" w="9395613">
                <a:moveTo>
                  <a:pt x="0" y="0"/>
                </a:moveTo>
                <a:lnTo>
                  <a:pt x="9395614" y="0"/>
                </a:lnTo>
                <a:lnTo>
                  <a:pt x="9395614" y="6936317"/>
                </a:lnTo>
                <a:lnTo>
                  <a:pt x="0" y="693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8" t="0" r="-536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232" y="548572"/>
            <a:ext cx="13082641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Why </a:t>
            </a:r>
            <a:r>
              <a:rPr lang="en-US" sz="6999" b="true">
                <a:solidFill>
                  <a:srgbClr val="153969"/>
                </a:solidFill>
                <a:latin typeface="Klein Bold"/>
                <a:ea typeface="Klein Bold"/>
                <a:cs typeface="Klein Bold"/>
                <a:sym typeface="Klein Bold"/>
              </a:rPr>
              <a:t>Agile</a:t>
            </a: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6688" y="5132973"/>
            <a:ext cx="608171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 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85501" y="2223840"/>
            <a:ext cx="13200045" cy="6105021"/>
          </a:xfrm>
          <a:custGeom>
            <a:avLst/>
            <a:gdLst/>
            <a:ahLst/>
            <a:cxnLst/>
            <a:rect r="r" b="b" t="t" l="l"/>
            <a:pathLst>
              <a:path h="6105021" w="13200045">
                <a:moveTo>
                  <a:pt x="0" y="0"/>
                </a:moveTo>
                <a:lnTo>
                  <a:pt x="13200044" y="0"/>
                </a:lnTo>
                <a:lnTo>
                  <a:pt x="13200044" y="6105020"/>
                </a:lnTo>
                <a:lnTo>
                  <a:pt x="0" y="610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8895569" cy="82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Agile Methodologies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6343586" y="3089432"/>
            <a:ext cx="5873334" cy="5873334"/>
          </a:xfrm>
          <a:custGeom>
            <a:avLst/>
            <a:gdLst/>
            <a:ahLst/>
            <a:cxnLst/>
            <a:rect r="r" b="b" t="t" l="l"/>
            <a:pathLst>
              <a:path h="5873334" w="5873334">
                <a:moveTo>
                  <a:pt x="0" y="0"/>
                </a:moveTo>
                <a:lnTo>
                  <a:pt x="5873334" y="0"/>
                </a:lnTo>
                <a:lnTo>
                  <a:pt x="5873334" y="5873333"/>
                </a:lnTo>
                <a:lnTo>
                  <a:pt x="0" y="587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4953" y="562233"/>
            <a:ext cx="1623060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Scrum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 </a:t>
            </a:r>
            <a:r>
              <a:rPr lang="en-US" b="true" sz="6999">
                <a:solidFill>
                  <a:srgbClr val="FF3131"/>
                </a:solidFill>
                <a:latin typeface="Klein Bold"/>
                <a:ea typeface="Klein Bold"/>
                <a:cs typeface="Klein Bold"/>
                <a:sym typeface="Klein Bold"/>
              </a:rPr>
              <a:t>vs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Kanban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12493" cy="2979400"/>
          </a:xfrm>
          <a:custGeom>
            <a:avLst/>
            <a:gdLst/>
            <a:ahLst/>
            <a:cxnLst/>
            <a:rect r="r" b="b" t="t" l="l"/>
            <a:pathLst>
              <a:path h="2979400" w="18212493">
                <a:moveTo>
                  <a:pt x="0" y="0"/>
                </a:moveTo>
                <a:lnTo>
                  <a:pt x="18212493" y="0"/>
                </a:lnTo>
                <a:lnTo>
                  <a:pt x="18212493" y="2979400"/>
                </a:lnTo>
                <a:lnTo>
                  <a:pt x="0" y="297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23730" r="-414" b="-211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0776" y="5096941"/>
            <a:ext cx="5151812" cy="712690"/>
            <a:chOff x="0" y="0"/>
            <a:chExt cx="1356856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6856" cy="187704"/>
            </a:xfrm>
            <a:custGeom>
              <a:avLst/>
              <a:gdLst/>
              <a:ahLst/>
              <a:cxnLst/>
              <a:rect r="r" b="b" t="t" l="l"/>
              <a:pathLst>
                <a:path h="187704" w="1356856">
                  <a:moveTo>
                    <a:pt x="93852" y="0"/>
                  </a:moveTo>
                  <a:lnTo>
                    <a:pt x="1263004" y="0"/>
                  </a:lnTo>
                  <a:cubicBezTo>
                    <a:pt x="1314837" y="0"/>
                    <a:pt x="1356856" y="42019"/>
                    <a:pt x="1356856" y="93852"/>
                  </a:cubicBezTo>
                  <a:lnTo>
                    <a:pt x="1356856" y="93852"/>
                  </a:lnTo>
                  <a:cubicBezTo>
                    <a:pt x="1356856" y="145685"/>
                    <a:pt x="1314837" y="187704"/>
                    <a:pt x="1263004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56856" cy="24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Scrum master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2231" y="3644925"/>
            <a:ext cx="5151812" cy="708000"/>
            <a:chOff x="0" y="0"/>
            <a:chExt cx="1356856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6856" cy="186469"/>
            </a:xfrm>
            <a:custGeom>
              <a:avLst/>
              <a:gdLst/>
              <a:ahLst/>
              <a:cxnLst/>
              <a:rect r="r" b="b" t="t" l="l"/>
              <a:pathLst>
                <a:path h="186469" w="1356856">
                  <a:moveTo>
                    <a:pt x="93235" y="0"/>
                  </a:moveTo>
                  <a:lnTo>
                    <a:pt x="1263621" y="0"/>
                  </a:lnTo>
                  <a:cubicBezTo>
                    <a:pt x="1315113" y="0"/>
                    <a:pt x="1356856" y="41743"/>
                    <a:pt x="1356856" y="93235"/>
                  </a:cubicBezTo>
                  <a:lnTo>
                    <a:pt x="1356856" y="93235"/>
                  </a:lnTo>
                  <a:cubicBezTo>
                    <a:pt x="1356856" y="117962"/>
                    <a:pt x="1347033" y="141676"/>
                    <a:pt x="1329548" y="159161"/>
                  </a:cubicBezTo>
                  <a:cubicBezTo>
                    <a:pt x="1312063" y="176646"/>
                    <a:pt x="1288349" y="186469"/>
                    <a:pt x="1263621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56856" cy="2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Product backlog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2231" y="6837598"/>
            <a:ext cx="5151812" cy="708000"/>
            <a:chOff x="0" y="0"/>
            <a:chExt cx="1356856" cy="1864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6856" cy="186469"/>
            </a:xfrm>
            <a:custGeom>
              <a:avLst/>
              <a:gdLst/>
              <a:ahLst/>
              <a:cxnLst/>
              <a:rect r="r" b="b" t="t" l="l"/>
              <a:pathLst>
                <a:path h="186469" w="1356856">
                  <a:moveTo>
                    <a:pt x="93235" y="0"/>
                  </a:moveTo>
                  <a:lnTo>
                    <a:pt x="1263621" y="0"/>
                  </a:lnTo>
                  <a:cubicBezTo>
                    <a:pt x="1315113" y="0"/>
                    <a:pt x="1356856" y="41743"/>
                    <a:pt x="1356856" y="93235"/>
                  </a:cubicBezTo>
                  <a:lnTo>
                    <a:pt x="1356856" y="93235"/>
                  </a:lnTo>
                  <a:cubicBezTo>
                    <a:pt x="1356856" y="117962"/>
                    <a:pt x="1347033" y="141676"/>
                    <a:pt x="1329548" y="159161"/>
                  </a:cubicBezTo>
                  <a:cubicBezTo>
                    <a:pt x="1312063" y="176646"/>
                    <a:pt x="1288349" y="186469"/>
                    <a:pt x="1263621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56856" cy="2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Burndown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56212" y="3904615"/>
            <a:ext cx="515181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Product Owner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56212" y="4844211"/>
            <a:ext cx="515181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Team members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26717" y="5787821"/>
            <a:ext cx="51327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Sprint backlog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0776" y="518774"/>
            <a:ext cx="12063594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Agile Terminologies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04758" y="6780448"/>
            <a:ext cx="51032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Sprint planning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10776" y="8564251"/>
            <a:ext cx="5103266" cy="708000"/>
            <a:chOff x="0" y="0"/>
            <a:chExt cx="1344070" cy="1864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4070" cy="186469"/>
            </a:xfrm>
            <a:custGeom>
              <a:avLst/>
              <a:gdLst/>
              <a:ahLst/>
              <a:cxnLst/>
              <a:rect r="r" b="b" t="t" l="l"/>
              <a:pathLst>
                <a:path h="186469" w="1344070">
                  <a:moveTo>
                    <a:pt x="93235" y="0"/>
                  </a:moveTo>
                  <a:lnTo>
                    <a:pt x="1250836" y="0"/>
                  </a:lnTo>
                  <a:cubicBezTo>
                    <a:pt x="1275563" y="0"/>
                    <a:pt x="1299278" y="9823"/>
                    <a:pt x="1316762" y="27308"/>
                  </a:cubicBezTo>
                  <a:cubicBezTo>
                    <a:pt x="1334247" y="44793"/>
                    <a:pt x="1344070" y="68507"/>
                    <a:pt x="1344070" y="93235"/>
                  </a:cubicBezTo>
                  <a:lnTo>
                    <a:pt x="1344070" y="93235"/>
                  </a:lnTo>
                  <a:cubicBezTo>
                    <a:pt x="1344070" y="144727"/>
                    <a:pt x="1302328" y="186469"/>
                    <a:pt x="1250836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344070" cy="2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Daily scrum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353148" y="7771683"/>
            <a:ext cx="500633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Sprint review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71855" y="8918251"/>
            <a:ext cx="10816550" cy="708000"/>
            <a:chOff x="0" y="0"/>
            <a:chExt cx="2848803" cy="1864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48803" cy="186469"/>
            </a:xfrm>
            <a:custGeom>
              <a:avLst/>
              <a:gdLst/>
              <a:ahLst/>
              <a:cxnLst/>
              <a:rect r="r" b="b" t="t" l="l"/>
              <a:pathLst>
                <a:path h="186469" w="2848803">
                  <a:moveTo>
                    <a:pt x="71575" y="0"/>
                  </a:moveTo>
                  <a:lnTo>
                    <a:pt x="2777229" y="0"/>
                  </a:lnTo>
                  <a:cubicBezTo>
                    <a:pt x="2816758" y="0"/>
                    <a:pt x="2848803" y="32045"/>
                    <a:pt x="2848803" y="71575"/>
                  </a:cubicBezTo>
                  <a:lnTo>
                    <a:pt x="2848803" y="114894"/>
                  </a:lnTo>
                  <a:cubicBezTo>
                    <a:pt x="2848803" y="154424"/>
                    <a:pt x="2816758" y="186469"/>
                    <a:pt x="2777229" y="186469"/>
                  </a:cubicBezTo>
                  <a:lnTo>
                    <a:pt x="71575" y="186469"/>
                  </a:lnTo>
                  <a:cubicBezTo>
                    <a:pt x="32045" y="186469"/>
                    <a:pt x="0" y="154424"/>
                    <a:pt x="0" y="114894"/>
                  </a:cubicBezTo>
                  <a:lnTo>
                    <a:pt x="0" y="71575"/>
                  </a:lnTo>
                  <a:cubicBezTo>
                    <a:pt x="0" y="32045"/>
                    <a:pt x="32045" y="0"/>
                    <a:pt x="7157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848803" cy="2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As a (role), I need a (feature) , so that (reason for the need)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08598"/>
            <a:chOff x="0" y="0"/>
            <a:chExt cx="4816593" cy="766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66051"/>
            </a:xfrm>
            <a:custGeom>
              <a:avLst/>
              <a:gdLst/>
              <a:ahLst/>
              <a:cxnLst/>
              <a:rect r="r" b="b" t="t" l="l"/>
              <a:pathLst>
                <a:path h="7660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051"/>
                  </a:lnTo>
                  <a:lnTo>
                    <a:pt x="0" y="7660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04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9134" y="3372224"/>
            <a:ext cx="2417790" cy="2417790"/>
          </a:xfrm>
          <a:custGeom>
            <a:avLst/>
            <a:gdLst/>
            <a:ahLst/>
            <a:cxnLst/>
            <a:rect r="r" b="b" t="t" l="l"/>
            <a:pathLst>
              <a:path h="2417790" w="2417790">
                <a:moveTo>
                  <a:pt x="0" y="0"/>
                </a:moveTo>
                <a:lnTo>
                  <a:pt x="2417790" y="0"/>
                </a:lnTo>
                <a:lnTo>
                  <a:pt x="2417790" y="2417791"/>
                </a:lnTo>
                <a:lnTo>
                  <a:pt x="0" y="241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3174" y="3858785"/>
            <a:ext cx="1389709" cy="1444669"/>
          </a:xfrm>
          <a:custGeom>
            <a:avLst/>
            <a:gdLst/>
            <a:ahLst/>
            <a:cxnLst/>
            <a:rect r="r" b="b" t="t" l="l"/>
            <a:pathLst>
              <a:path h="1444669" w="1389709">
                <a:moveTo>
                  <a:pt x="0" y="0"/>
                </a:moveTo>
                <a:lnTo>
                  <a:pt x="1389710" y="0"/>
                </a:lnTo>
                <a:lnTo>
                  <a:pt x="1389710" y="1444669"/>
                </a:lnTo>
                <a:lnTo>
                  <a:pt x="0" y="144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92" t="0" r="-1939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7559" y="6181926"/>
            <a:ext cx="2417790" cy="2417790"/>
          </a:xfrm>
          <a:custGeom>
            <a:avLst/>
            <a:gdLst/>
            <a:ahLst/>
            <a:cxnLst/>
            <a:rect r="r" b="b" t="t" l="l"/>
            <a:pathLst>
              <a:path h="2417790" w="2417790">
                <a:moveTo>
                  <a:pt x="0" y="0"/>
                </a:moveTo>
                <a:lnTo>
                  <a:pt x="2417790" y="0"/>
                </a:lnTo>
                <a:lnTo>
                  <a:pt x="2417790" y="2417790"/>
                </a:lnTo>
                <a:lnTo>
                  <a:pt x="0" y="241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9548" y="6703914"/>
            <a:ext cx="1373814" cy="1373814"/>
          </a:xfrm>
          <a:custGeom>
            <a:avLst/>
            <a:gdLst/>
            <a:ahLst/>
            <a:cxnLst/>
            <a:rect r="r" b="b" t="t" l="l"/>
            <a:pathLst>
              <a:path h="1373814" w="1373814">
                <a:moveTo>
                  <a:pt x="0" y="0"/>
                </a:moveTo>
                <a:lnTo>
                  <a:pt x="1373813" y="0"/>
                </a:lnTo>
                <a:lnTo>
                  <a:pt x="1373813" y="1373814"/>
                </a:lnTo>
                <a:lnTo>
                  <a:pt x="0" y="1373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97309" y="3372224"/>
            <a:ext cx="2417790" cy="2417790"/>
          </a:xfrm>
          <a:custGeom>
            <a:avLst/>
            <a:gdLst/>
            <a:ahLst/>
            <a:cxnLst/>
            <a:rect r="r" b="b" t="t" l="l"/>
            <a:pathLst>
              <a:path h="2417790" w="2417790">
                <a:moveTo>
                  <a:pt x="0" y="0"/>
                </a:moveTo>
                <a:lnTo>
                  <a:pt x="2417791" y="0"/>
                </a:lnTo>
                <a:lnTo>
                  <a:pt x="2417791" y="2417791"/>
                </a:lnTo>
                <a:lnTo>
                  <a:pt x="0" y="241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67979" y="3858785"/>
            <a:ext cx="1476450" cy="1476450"/>
          </a:xfrm>
          <a:custGeom>
            <a:avLst/>
            <a:gdLst/>
            <a:ahLst/>
            <a:cxnLst/>
            <a:rect r="r" b="b" t="t" l="l"/>
            <a:pathLst>
              <a:path h="1476450" w="1476450">
                <a:moveTo>
                  <a:pt x="0" y="0"/>
                </a:moveTo>
                <a:lnTo>
                  <a:pt x="1476451" y="0"/>
                </a:lnTo>
                <a:lnTo>
                  <a:pt x="1476451" y="1476450"/>
                </a:lnTo>
                <a:lnTo>
                  <a:pt x="0" y="1476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49437" y="6167265"/>
            <a:ext cx="2417790" cy="2417790"/>
          </a:xfrm>
          <a:custGeom>
            <a:avLst/>
            <a:gdLst/>
            <a:ahLst/>
            <a:cxnLst/>
            <a:rect r="r" b="b" t="t" l="l"/>
            <a:pathLst>
              <a:path h="2417790" w="2417790">
                <a:moveTo>
                  <a:pt x="0" y="0"/>
                </a:moveTo>
                <a:lnTo>
                  <a:pt x="2417790" y="0"/>
                </a:lnTo>
                <a:lnTo>
                  <a:pt x="2417790" y="2417791"/>
                </a:lnTo>
                <a:lnTo>
                  <a:pt x="0" y="241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9853" y="6631737"/>
            <a:ext cx="1416958" cy="1518169"/>
          </a:xfrm>
          <a:custGeom>
            <a:avLst/>
            <a:gdLst/>
            <a:ahLst/>
            <a:cxnLst/>
            <a:rect r="r" b="b" t="t" l="l"/>
            <a:pathLst>
              <a:path h="1518169" w="1416958">
                <a:moveTo>
                  <a:pt x="0" y="0"/>
                </a:moveTo>
                <a:lnTo>
                  <a:pt x="1416958" y="0"/>
                </a:lnTo>
                <a:lnTo>
                  <a:pt x="1416958" y="1518169"/>
                </a:lnTo>
                <a:lnTo>
                  <a:pt x="0" y="1518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48950" y="3329037"/>
            <a:ext cx="2417790" cy="2417790"/>
          </a:xfrm>
          <a:custGeom>
            <a:avLst/>
            <a:gdLst/>
            <a:ahLst/>
            <a:cxnLst/>
            <a:rect r="r" b="b" t="t" l="l"/>
            <a:pathLst>
              <a:path h="2417790" w="2417790">
                <a:moveTo>
                  <a:pt x="0" y="0"/>
                </a:moveTo>
                <a:lnTo>
                  <a:pt x="2417790" y="0"/>
                </a:lnTo>
                <a:lnTo>
                  <a:pt x="2417790" y="2417790"/>
                </a:lnTo>
                <a:lnTo>
                  <a:pt x="0" y="241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15675" y="3683961"/>
            <a:ext cx="1459539" cy="1459539"/>
          </a:xfrm>
          <a:custGeom>
            <a:avLst/>
            <a:gdLst/>
            <a:ahLst/>
            <a:cxnLst/>
            <a:rect r="r" b="b" t="t" l="l"/>
            <a:pathLst>
              <a:path h="1459539" w="1459539">
                <a:moveTo>
                  <a:pt x="0" y="0"/>
                </a:moveTo>
                <a:lnTo>
                  <a:pt x="1459539" y="0"/>
                </a:lnTo>
                <a:lnTo>
                  <a:pt x="1459539" y="1459539"/>
                </a:lnTo>
                <a:lnTo>
                  <a:pt x="0" y="1459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48268" y="247916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9966" y="5914535"/>
            <a:ext cx="2016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Jira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28391" y="8809990"/>
            <a:ext cx="2016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Trello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7979" y="5914535"/>
            <a:ext cx="2016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Slack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0269" y="8809990"/>
            <a:ext cx="2016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Figma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86427" y="5914535"/>
            <a:ext cx="2016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Icescrum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DAGSN_yoJpk</dc:identifier>
  <dcterms:modified xsi:type="dcterms:W3CDTF">2011-08-01T06:04:30Z</dcterms:modified>
  <cp:revision>1</cp:revision>
  <dc:title>AGILE METHODOLGIES</dc:title>
</cp:coreProperties>
</file>